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8309467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1973072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2228034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171705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078815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3071962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3443094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29523053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05512778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5053097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72600763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0656517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9386678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1525456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400906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39024929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744F1-D81D-4931-AEE2-B35E0428FC9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ABA4E5-C9FC-49E3-B2E8-A295C95EEEA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4056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خدمات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</a:t>
            </a:r>
            <a:r>
              <a:rPr lang="en-US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1</a:t>
            </a: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الثالثة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3920695159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9860274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380826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6083999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7132695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5254754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25315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258109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TotalTime>1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2020-03-21T21:53:04Z</dcterms:created>
  <dcterms:modified xsi:type="dcterms:W3CDTF">2020-03-22T23:39:29Z</dcterms:modified>
</cp:coreProperties>
</file>